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58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1643050"/>
            <a:ext cx="5154108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МУСА </a:t>
            </a:r>
            <a:r>
              <a:rPr lang="ru-RU" sz="9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җӘЛИЛ</a:t>
            </a:r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500174"/>
            <a:ext cx="2784896" cy="4123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00166" y="4572008"/>
            <a:ext cx="3637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1906-1944)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tt-RU" sz="1400" dirty="0" smtClean="0"/>
              <a:t>Т</a:t>
            </a:r>
            <a:r>
              <a:rPr lang="tt-RU" sz="1400" dirty="0" smtClean="0"/>
              <a:t>атар халкының бөек улы, герой шагыйр</a:t>
            </a:r>
            <a:r>
              <a:rPr lang="ru-RU" sz="1400" dirty="0" err="1" smtClean="0"/>
              <a:t>ь</a:t>
            </a:r>
            <a:r>
              <a:rPr lang="tt-RU" sz="1400" dirty="0" smtClean="0"/>
              <a:t> Муса Җәлил 1906 елның 15 февралендә элекке Оренбург губернасы Мостафа авылында крест</a:t>
            </a:r>
            <a:r>
              <a:rPr lang="ru-RU" sz="1400" dirty="0" err="1" smtClean="0"/>
              <a:t>ь</a:t>
            </a:r>
            <a:r>
              <a:rPr lang="tt-RU" sz="1400" dirty="0" smtClean="0"/>
              <a:t>н гаиләсендә алтынчы бала булып дөн</a:t>
            </a:r>
            <a:r>
              <a:rPr lang="ru-RU" sz="1400" dirty="0" err="1" smtClean="0"/>
              <a:t>ь</a:t>
            </a:r>
            <a:r>
              <a:rPr lang="tt-RU" sz="1400" dirty="0" smtClean="0"/>
              <a:t>яга килә. </a:t>
            </a:r>
          </a:p>
          <a:p>
            <a:r>
              <a:rPr lang="tt-RU" sz="1400" dirty="0" smtClean="0"/>
              <a:t>1912 нче елда авыл мәктәбенә укырга йөри башлый.</a:t>
            </a:r>
          </a:p>
          <a:p>
            <a:r>
              <a:rPr lang="tt-RU" sz="1400" dirty="0" smtClean="0"/>
              <a:t>1914-1917 елларда Хөсәения мәдрәсәсендә укуын дәвам итә.</a:t>
            </a:r>
          </a:p>
          <a:p>
            <a:r>
              <a:rPr lang="tt-RU" sz="1400" dirty="0" smtClean="0"/>
              <a:t>1919 елда  Оренбургтагы фронт гәҗитләрендә басылып чыккан беренче шигыр</a:t>
            </a:r>
            <a:r>
              <a:rPr lang="ru-RU" sz="1400" dirty="0" err="1" smtClean="0"/>
              <a:t>ь</a:t>
            </a:r>
            <a:r>
              <a:rPr lang="tt-RU" sz="1400" dirty="0" smtClean="0"/>
              <a:t>ләре “Бәхет”, “ Ирек бәйрәмендә”.</a:t>
            </a:r>
          </a:p>
          <a:p>
            <a:r>
              <a:rPr lang="tt-RU" sz="1400" dirty="0" smtClean="0"/>
              <a:t>1922 елда “Кисәк”, “Үлем алдыннан” дигән шигыр</a:t>
            </a:r>
            <a:r>
              <a:rPr lang="ru-RU" sz="1400" dirty="0" err="1" smtClean="0"/>
              <a:t>ь</a:t>
            </a:r>
            <a:r>
              <a:rPr lang="tt-RU" sz="1400" dirty="0" smtClean="0"/>
              <a:t>ләрен яза.</a:t>
            </a:r>
          </a:p>
          <a:p>
            <a:r>
              <a:rPr lang="tt-RU" sz="1400" dirty="0" smtClean="0"/>
              <a:t>1924-1928 елларда “Авыру комсомоле</a:t>
            </a:r>
            <a:r>
              <a:rPr lang="ru-RU" sz="1400" dirty="0" err="1" smtClean="0"/>
              <a:t>ц</a:t>
            </a:r>
            <a:r>
              <a:rPr lang="tt-RU" sz="1400" dirty="0" smtClean="0"/>
              <a:t>” поэмасын яза.</a:t>
            </a:r>
          </a:p>
          <a:p>
            <a:r>
              <a:rPr lang="tt-RU" sz="1400" dirty="0" smtClean="0"/>
              <a:t>1929 елда Мәскәү дәүләт университетында укыганда ВКП(б) сафларына алына.</a:t>
            </a:r>
          </a:p>
          <a:p>
            <a:r>
              <a:rPr lang="tt-RU" sz="1400" dirty="0" smtClean="0"/>
              <a:t>1930 елда  “Хат ташучы” поэмасы, “Атынчәч” либреттосы языла.</a:t>
            </a:r>
          </a:p>
          <a:p>
            <a:r>
              <a:rPr lang="tt-RU" sz="1400" dirty="0" smtClean="0"/>
              <a:t>1941 елда Хәрби-сәяси курсны тәмамлап өлкән политрук исеме ала һәм Волхов фронтына җибәрелә, “Отвага” газетында эшли.</a:t>
            </a:r>
          </a:p>
          <a:p>
            <a:r>
              <a:rPr lang="tt-RU" sz="1400" dirty="0" smtClean="0"/>
              <a:t>1942 елда Волхов фронтында каты яраланып, дошман кулына төшеп, лагер</a:t>
            </a:r>
            <a:r>
              <a:rPr lang="ru-RU" sz="1400" dirty="0" err="1" smtClean="0"/>
              <a:t>ьга</a:t>
            </a:r>
            <a:r>
              <a:rPr lang="tt-RU" sz="1400" dirty="0" smtClean="0"/>
              <a:t> озатыла.</a:t>
            </a:r>
          </a:p>
          <a:p>
            <a:r>
              <a:rPr lang="tt-RU" sz="1400" dirty="0" smtClean="0"/>
              <a:t>1944 елдның 25 августында Плет</a:t>
            </a:r>
            <a:r>
              <a:rPr lang="ru-RU" sz="1400" dirty="0" err="1" smtClean="0"/>
              <a:t>цензее</a:t>
            </a:r>
            <a:r>
              <a:rPr lang="ru-RU" sz="1400" dirty="0" smtClean="0"/>
              <a:t> </a:t>
            </a:r>
            <a:r>
              <a:rPr lang="tt-RU" sz="1400" dirty="0" smtClean="0"/>
              <a:t>төрмәсендә үлем җәзасына хөкем ителә.</a:t>
            </a:r>
          </a:p>
          <a:p>
            <a:pPr algn="just"/>
            <a:r>
              <a:rPr lang="tt-RU" sz="1400" dirty="0" smtClean="0"/>
              <a:t>Муса Җәлилнең балалар өчен язган шигыр</a:t>
            </a:r>
            <a:r>
              <a:rPr lang="ru-RU" sz="1400" dirty="0" err="1" smtClean="0"/>
              <a:t>ь</a:t>
            </a:r>
            <a:r>
              <a:rPr lang="tt-RU" sz="1400" dirty="0" smtClean="0"/>
              <a:t>ләре: “ Маэмай”, “Әтәч”, “Күке”, “Сәгат</a:t>
            </a:r>
            <a:r>
              <a:rPr lang="ru-RU" sz="1400" dirty="0" err="1" smtClean="0"/>
              <a:t>ь</a:t>
            </a:r>
            <a:r>
              <a:rPr lang="tt-RU" sz="1400" dirty="0" smtClean="0"/>
              <a:t>”, “Суык бабай”, “Чаңгы эзе”, “Көз”, “Кызыма”, “Карак песи”, “Куык”, “Парашютсыз курчак”. “Куян”,” Чулпанга”, “Чишмә”, “Чаңгы шуганда”, “Яз җыры” һ.б.</a:t>
            </a:r>
            <a:endParaRPr lang="ru-RU" sz="1400" dirty="0"/>
          </a:p>
        </p:txBody>
      </p:sp>
      <p:pic>
        <p:nvPicPr>
          <p:cNvPr id="5" name="Рисунок 4" descr="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0100" y="142852"/>
            <a:ext cx="74295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 smtClean="0">
                <a:solidFill>
                  <a:schemeClr val="tx2"/>
                </a:solidFill>
              </a:rPr>
              <a:t>Татар халкының бөек улы, герой шагыйр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 Муса Җәлил 1906 елның 15 февралендә элекке Оренбург губернасы Мостафа авылында крест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н гаиләсендә алтынчы бала булып дөн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яга килә. 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1912 нче елда авыл мәктәбенә укырга йөри башлый.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1914-1917 елларда Хөсәения мәдрәсәсендә укуын дәвам итә.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1919 елда  Оренбургтагы фронт гәҗитләрендә басылып чыккан беренче шигыр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ләре “Бәхет”, “ Ирек бәйрәмендә”.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1922 елда “Кисәк”, “Үлем алдыннан” дигән шигыр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ләрен яза.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1924-1928 елларда “Авыру комсомоле</a:t>
            </a:r>
            <a:r>
              <a:rPr lang="ru-RU" dirty="0" err="1" smtClean="0">
                <a:solidFill>
                  <a:schemeClr val="tx2"/>
                </a:solidFill>
              </a:rPr>
              <a:t>ц</a:t>
            </a:r>
            <a:r>
              <a:rPr lang="tt-RU" dirty="0" smtClean="0">
                <a:solidFill>
                  <a:schemeClr val="tx2"/>
                </a:solidFill>
              </a:rPr>
              <a:t>” поэмасын яза.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1929 елда Мәскәү дәүләт университетында укыганда ВКП(б) сафларына алына.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1930 елда  “Хат ташучы” поэмасы, “Атынчәч” либреттосы языла.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1941 елда Хәрби-сәяси курсны тәмамлап өлкән политрук исеме ала һәм Волхов фронтына җибәрелә, “Отвага” газетында эшли.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1942 елда Волхов фронтында каты яраланып, дошман кулына төшеп, лагер</a:t>
            </a:r>
            <a:r>
              <a:rPr lang="ru-RU" dirty="0" err="1" smtClean="0">
                <a:solidFill>
                  <a:schemeClr val="tx2"/>
                </a:solidFill>
              </a:rPr>
              <a:t>ьга</a:t>
            </a:r>
            <a:r>
              <a:rPr lang="tt-RU" dirty="0" smtClean="0">
                <a:solidFill>
                  <a:schemeClr val="tx2"/>
                </a:solidFill>
              </a:rPr>
              <a:t> озатыла.</a:t>
            </a:r>
          </a:p>
          <a:p>
            <a:r>
              <a:rPr lang="tt-RU" dirty="0" smtClean="0">
                <a:solidFill>
                  <a:schemeClr val="tx2"/>
                </a:solidFill>
              </a:rPr>
              <a:t>1944 елдның 25 августында Плет</a:t>
            </a:r>
            <a:r>
              <a:rPr lang="ru-RU" dirty="0" err="1" smtClean="0">
                <a:solidFill>
                  <a:schemeClr val="tx2"/>
                </a:solidFill>
              </a:rPr>
              <a:t>цензее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tt-RU" dirty="0" smtClean="0">
                <a:solidFill>
                  <a:schemeClr val="tx2"/>
                </a:solidFill>
              </a:rPr>
              <a:t>төрмәсендә үлем җәзасына хөкем ителә.</a:t>
            </a:r>
          </a:p>
          <a:p>
            <a:pPr algn="just"/>
            <a:r>
              <a:rPr lang="tt-RU" dirty="0" smtClean="0">
                <a:solidFill>
                  <a:schemeClr val="tx2"/>
                </a:solidFill>
              </a:rPr>
              <a:t>Муса Җәлилнең балалар өчен язган шигыр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ләре: “ Маэмай”, “Әтәч”, “Күке”, “Сәгат</a:t>
            </a:r>
            <a:r>
              <a:rPr lang="ru-RU" dirty="0" err="1" smtClean="0">
                <a:solidFill>
                  <a:schemeClr val="tx2"/>
                </a:solidFill>
              </a:rPr>
              <a:t>ь</a:t>
            </a:r>
            <a:r>
              <a:rPr lang="tt-RU" dirty="0" smtClean="0">
                <a:solidFill>
                  <a:schemeClr val="tx2"/>
                </a:solidFill>
              </a:rPr>
              <a:t>”, “Суык бабай”, “Чаңгы эзе”, “Көз”, “Кызыма”, “Карак песи”, “Куык”, “Парашютсыз курчак”. “Куян”,” Чулпанга”, “Чишмә”, “Чаңгы шуганда”, “Яз җыры” һ.б.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79" y="1071546"/>
            <a:ext cx="6053329" cy="43577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44" y="5572140"/>
            <a:ext cx="887319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Муса</a:t>
            </a:r>
            <a:r>
              <a:rPr lang="ru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tt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Җәлилнең туган авылы –Мостафа Оренбург</a:t>
            </a:r>
            <a:br>
              <a:rPr lang="tt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tt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өлкәсе 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253466"/>
            <a:ext cx="3894600" cy="5258607"/>
          </a:xfrm>
          <a:prstGeom prst="rect">
            <a:avLst/>
          </a:prstGeom>
        </p:spPr>
      </p:pic>
      <p:pic>
        <p:nvPicPr>
          <p:cNvPr id="6" name="Рисунок 5" descr="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214290"/>
            <a:ext cx="4037812" cy="52864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214346" y="5572140"/>
            <a:ext cx="585332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Әтисе Мостафа</a:t>
            </a:r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ага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5572140"/>
            <a:ext cx="39501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Әнисе Рәхимә апа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3812696" cy="5857916"/>
          </a:xfrm>
          <a:prstGeom prst="rect">
            <a:avLst/>
          </a:prstGeom>
        </p:spPr>
      </p:pic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142852"/>
            <a:ext cx="4335710" cy="58579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44" y="6027003"/>
            <a:ext cx="41792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Кызы-Чулпан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760" y="6027003"/>
            <a:ext cx="48602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Хатыны-Әминә</a:t>
            </a:r>
            <a:endParaRPr lang="ru-RU" sz="4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42852"/>
            <a:ext cx="8858312" cy="58329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14480" y="5934670"/>
            <a:ext cx="5772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Төрмә күренеше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14290"/>
            <a:ext cx="8858312" cy="56922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8009" y="5934670"/>
            <a:ext cx="9005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Х.Якупов</a:t>
            </a:r>
            <a:r>
              <a:rPr lang="ru-RU" sz="4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«Хөкем алдыннан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7166"/>
            <a:ext cx="8715436" cy="57845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3108" y="5934670"/>
            <a:ext cx="5899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Моабит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дәфтәре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8572560" cy="50720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158" y="5286388"/>
            <a:ext cx="85440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t-RU" sz="2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Муса җәлилгә сугышта күрсәткән батырлыклары өчен </a:t>
            </a:r>
            <a:br>
              <a:rPr lang="tt-RU" sz="2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tt-RU" sz="2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1956 елның 2 нче февралендә Советлар Союзы герое исеме ,ә</a:t>
            </a:r>
            <a:br>
              <a:rPr lang="tt-RU" sz="2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tt-RU" sz="2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1957 елның 22 апрелендә “моабит дәфтәре” өчен Ленин премиясе бирелә</a:t>
            </a:r>
            <a:r>
              <a:rPr lang="tt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.</a:t>
            </a:r>
            <a:endParaRPr lang="ru-RU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8" name="Рисунок 7" descr="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14290"/>
            <a:ext cx="4357718" cy="5072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491</Words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Хасан-Хусаин</dc:creator>
  <cp:lastModifiedBy>Хасан-Хусаин</cp:lastModifiedBy>
  <cp:revision>15</cp:revision>
  <dcterms:created xsi:type="dcterms:W3CDTF">2016-02-07T08:10:38Z</dcterms:created>
  <dcterms:modified xsi:type="dcterms:W3CDTF">2016-02-11T18:39:48Z</dcterms:modified>
</cp:coreProperties>
</file>